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00"/>
    <p:restoredTop sz="94694"/>
  </p:normalViewPr>
  <p:slideViewPr>
    <p:cSldViewPr snapToGrid="0">
      <p:cViewPr>
        <p:scale>
          <a:sx n="82" d="100"/>
          <a:sy n="82" d="100"/>
        </p:scale>
        <p:origin x="984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2845A-5532-D3DB-6EB4-BB232CB46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D09D9C-5349-A7D5-2031-15B269113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54DAD7-B709-0D51-7F0D-48B49D85E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4AA4E-E99D-8143-BA9D-DD1719B7AC89}" type="datetimeFigureOut">
              <a:rPr lang="en-US" smtClean="0"/>
              <a:t>3/27/24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2837D-ADAA-52BC-C42B-007637618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30B87-2257-B082-C288-3C3F48CF5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5DAA2-783C-0B44-BAE1-9465F03C9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802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065C2-28A7-70C9-815A-E9BEEC0D4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AF3B40-AB77-7EE0-A477-0AA1A71077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554B2-8C9D-054F-C400-FEEB60A05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4AA4E-E99D-8143-BA9D-DD1719B7AC89}" type="datetimeFigureOut">
              <a:rPr lang="en-US" smtClean="0"/>
              <a:t>3/27/24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2C1F17-1CCE-AFA4-17CF-A45760C13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BF2EE9-F3E3-4492-3DF5-4C09152CE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5DAA2-783C-0B44-BAE1-9465F03C9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012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382135-4578-D2E1-0FFB-9ABAC0084E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CB9278-F130-FD24-B205-1BB9889227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44208-F03C-956B-E719-9D852BFE6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4AA4E-E99D-8143-BA9D-DD1719B7AC89}" type="datetimeFigureOut">
              <a:rPr lang="en-US" smtClean="0"/>
              <a:t>3/27/24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C9979A-7A6F-EFB6-8A76-61A6AF56A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E09BC-EA0E-F294-A3E3-4E4B0F61C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5DAA2-783C-0B44-BAE1-9465F03C9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675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2946A-5121-F398-D5DF-DE1B38F9F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4A5ECA-E4F7-4CAD-5632-BFC8A8AB95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29452-3A6E-DBF2-BCD6-50B84734A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4AA4E-E99D-8143-BA9D-DD1719B7AC89}" type="datetimeFigureOut">
              <a:rPr lang="en-US" smtClean="0"/>
              <a:t>3/27/24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3E85E-716F-8444-5B31-7961F643D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704AE-C8E4-8A13-A181-963F49C16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5DAA2-783C-0B44-BAE1-9465F03C9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295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F783D-75E6-23BD-85BC-F098D9F0F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5C8F29-5718-C43D-1C0C-99EDF7BCDC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FDF26C-037C-DC4A-3860-E56F1FFFD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4AA4E-E99D-8143-BA9D-DD1719B7AC89}" type="datetimeFigureOut">
              <a:rPr lang="en-US" smtClean="0"/>
              <a:t>3/27/24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CD05F-6AF8-68D5-47CD-DD37571EE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446AC6-BB50-CDCC-6EAC-E426EECD1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5DAA2-783C-0B44-BAE1-9465F03C9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970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83885-3B62-A4E5-F08A-3EA0BCBDE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0D83F-8487-8782-592D-F2D5C515AA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299816-EC84-D71C-2734-38BA4D110A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44EA8F-04D7-457D-FF60-1057C94A5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4AA4E-E99D-8143-BA9D-DD1719B7AC89}" type="datetimeFigureOut">
              <a:rPr lang="en-US" smtClean="0"/>
              <a:t>3/27/24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6A34A2-35CB-3878-1C0E-64D983E51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3FCD34-6F4A-2726-F9B3-E68107905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5DAA2-783C-0B44-BAE1-9465F03C9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964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3770A-0BF5-3A78-509E-75C85199A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CE048F-1D64-55FA-C8BD-135DFA678F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587DEE-5D05-9D09-1174-98A0D062D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5091B-65B6-F0E5-128C-983F23A3BA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4C917E-153E-4D15-4ABD-237C2478AA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D6B853-C30B-B159-F465-C111AB081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4AA4E-E99D-8143-BA9D-DD1719B7AC89}" type="datetimeFigureOut">
              <a:rPr lang="en-US" smtClean="0"/>
              <a:t>3/27/24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99329F-A0B0-FE7A-1D86-0F2D15CBE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158274-0089-437B-A090-B2BAE4867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5DAA2-783C-0B44-BAE1-9465F03C9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311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7701D-CCE8-7634-F296-71B105A75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50FAB2-9750-180B-5178-C24CEFBC2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4AA4E-E99D-8143-BA9D-DD1719B7AC89}" type="datetimeFigureOut">
              <a:rPr lang="en-US" smtClean="0"/>
              <a:t>3/27/24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AD6774-D987-D716-9171-C61BB51C9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912D2B-0A0C-4890-ED32-3E412C6AD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5DAA2-783C-0B44-BAE1-9465F03C9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817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C88F19-F49B-52AD-BAA3-0CBB90337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4AA4E-E99D-8143-BA9D-DD1719B7AC89}" type="datetimeFigureOut">
              <a:rPr lang="en-US" smtClean="0"/>
              <a:t>3/27/24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172D5E-E03C-46EB-50DF-4F64A2124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954554-55F1-23CD-CBBF-1528C527A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5DAA2-783C-0B44-BAE1-9465F03C9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779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33911-F0B9-C4DF-5E1D-CB40E237A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E82D0-E821-587E-0060-6777C65444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03AE47-B6A1-CFC1-5F31-0F562475F1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61824D-74BE-1E76-44C2-210CDC1B9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4AA4E-E99D-8143-BA9D-DD1719B7AC89}" type="datetimeFigureOut">
              <a:rPr lang="en-US" smtClean="0"/>
              <a:t>3/27/24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C5C41A-49D6-E004-B521-888B94DF4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48126B-4497-1D18-F89E-84A8FD567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5DAA2-783C-0B44-BAE1-9465F03C9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737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E5FCF-2D93-650A-8E3D-D031DFF5D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89D627-58E5-660F-A51A-AF86B8FDD6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AE8D75-A764-91BB-FCFE-C74688055B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F10E9-7D0E-0567-50AE-D739D43AB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4AA4E-E99D-8143-BA9D-DD1719B7AC89}" type="datetimeFigureOut">
              <a:rPr lang="en-US" smtClean="0"/>
              <a:t>3/27/24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5E9F9B-9FF1-361B-D9CC-1913986D7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B05035-580F-77B2-34A4-C6BB5C5FA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5DAA2-783C-0B44-BAE1-9465F03C9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65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65361A-2959-94DE-583E-F94C4116D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08D477-ED82-E8AD-3471-FD5193B28C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885B7A-A110-4D20-492C-C9160A5549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934AA4E-E99D-8143-BA9D-DD1719B7AC89}" type="datetimeFigureOut">
              <a:rPr lang="en-US" smtClean="0"/>
              <a:t>3/27/24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9BD0A7-5443-1566-78F8-1C34027130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46B9E8-2573-68FC-312E-1986F02105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F5DAA2-783C-0B44-BAE1-9465F03C9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259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ED52D562-5DAB-AFC7-003F-AF346F9438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9138" y="0"/>
            <a:ext cx="6016752" cy="6858000"/>
          </a:xfrm>
          <a:prstGeom prst="rect">
            <a:avLst/>
          </a:prstGeom>
        </p:spPr>
      </p:pic>
      <p:grpSp>
        <p:nvGrpSpPr>
          <p:cNvPr id="142" name="Group 141">
            <a:extLst>
              <a:ext uri="{FF2B5EF4-FFF2-40B4-BE49-F238E27FC236}">
                <a16:creationId xmlns:a16="http://schemas.microsoft.com/office/drawing/2014/main" id="{08536E97-C39A-032E-9C65-36370DF2EC1E}"/>
              </a:ext>
            </a:extLst>
          </p:cNvPr>
          <p:cNvGrpSpPr/>
          <p:nvPr/>
        </p:nvGrpSpPr>
        <p:grpSpPr>
          <a:xfrm>
            <a:off x="574568" y="0"/>
            <a:ext cx="5143500" cy="6858000"/>
            <a:chOff x="574568" y="0"/>
            <a:chExt cx="5143500" cy="6858000"/>
          </a:xfrm>
        </p:grpSpPr>
        <p:pic>
          <p:nvPicPr>
            <p:cNvPr id="4" name="Picture 3" descr="A podium with a sign on it&#10;&#10;Description automatically generated">
              <a:extLst>
                <a:ext uri="{FF2B5EF4-FFF2-40B4-BE49-F238E27FC236}">
                  <a16:creationId xmlns:a16="http://schemas.microsoft.com/office/drawing/2014/main" id="{5E80F960-5810-3181-4713-8E9592BAAE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4568" y="0"/>
              <a:ext cx="5143500" cy="6858000"/>
            </a:xfrm>
            <a:prstGeom prst="rect">
              <a:avLst/>
            </a:prstGeom>
          </p:spPr>
        </p:pic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6919CA47-CE66-98B6-AE16-90CB863D548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94543" y="2851412"/>
              <a:ext cx="43469" cy="1114595"/>
            </a:xfrm>
            <a:prstGeom prst="line">
              <a:avLst/>
            </a:prstGeom>
            <a:ln w="73025" cap="rnd"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DCD5846-B534-43F8-70FC-7BD126AD8F96}"/>
                </a:ext>
              </a:extLst>
            </p:cNvPr>
            <p:cNvCxnSpPr>
              <a:cxnSpLocks/>
            </p:cNvCxnSpPr>
            <p:nvPr/>
          </p:nvCxnSpPr>
          <p:spPr>
            <a:xfrm>
              <a:off x="2517405" y="3993060"/>
              <a:ext cx="1177138" cy="5411"/>
            </a:xfrm>
            <a:prstGeom prst="line">
              <a:avLst/>
            </a:prstGeom>
            <a:ln w="73025" cap="rnd">
              <a:solidFill>
                <a:srgbClr val="FF0000"/>
              </a:solidFill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6BB1D1AE-A397-EC51-7525-4F9962CDF2C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4683" y="2873056"/>
              <a:ext cx="67413" cy="1120004"/>
            </a:xfrm>
            <a:prstGeom prst="line">
              <a:avLst/>
            </a:prstGeom>
            <a:ln w="73025" cap="rnd">
              <a:solidFill>
                <a:schemeClr val="tx2">
                  <a:lumMod val="50000"/>
                  <a:lumOff val="50000"/>
                </a:schemeClr>
              </a:solidFill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473BA58A-827D-0A85-F2E7-67FB7463AF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44683" y="2851412"/>
              <a:ext cx="1293145" cy="16232"/>
            </a:xfrm>
            <a:prstGeom prst="line">
              <a:avLst/>
            </a:prstGeom>
            <a:ln w="73025" cap="rnd">
              <a:solidFill>
                <a:schemeClr val="tx2">
                  <a:lumMod val="50000"/>
                  <a:lumOff val="50000"/>
                </a:schemeClr>
              </a:solidFill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25F6F51-0A62-CC6B-D321-C6394C15C6F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5891" y="2877767"/>
              <a:ext cx="1248652" cy="1093651"/>
            </a:xfrm>
            <a:prstGeom prst="line">
              <a:avLst/>
            </a:prstGeom>
            <a:ln w="28575" cap="rnd">
              <a:solidFill>
                <a:schemeClr val="tx1"/>
              </a:solidFill>
              <a:prstDash val="sysDash"/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70E3F8C-9874-927C-32FC-F0908A870E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15021" y="2862235"/>
              <a:ext cx="1233629" cy="1136236"/>
            </a:xfrm>
            <a:prstGeom prst="line">
              <a:avLst/>
            </a:prstGeom>
            <a:ln w="28575" cap="rnd">
              <a:solidFill>
                <a:schemeClr val="tx1"/>
              </a:solidFill>
              <a:prstDash val="sysDash"/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EBE70CA-9BD7-864E-C9D2-C639FB2EEE4C}"/>
                </a:ext>
              </a:extLst>
            </p:cNvPr>
            <p:cNvGrpSpPr/>
            <p:nvPr/>
          </p:nvGrpSpPr>
          <p:grpSpPr>
            <a:xfrm>
              <a:off x="2866982" y="3222497"/>
              <a:ext cx="459367" cy="453588"/>
              <a:chOff x="6529285" y="3320158"/>
              <a:chExt cx="459367" cy="453588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A0B848A9-AD5C-911E-F2C8-FA3172D05135}"/>
                  </a:ext>
                </a:extLst>
              </p:cNvPr>
              <p:cNvGrpSpPr/>
              <p:nvPr/>
            </p:nvGrpSpPr>
            <p:grpSpPr>
              <a:xfrm>
                <a:off x="6529285" y="3320158"/>
                <a:ext cx="459367" cy="453588"/>
                <a:chOff x="6096000" y="2872126"/>
                <a:chExt cx="459367" cy="453588"/>
              </a:xfrm>
            </p:grpSpPr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D00EEF4D-67BA-06A6-6A5D-87BA3B5506D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25683" y="2872126"/>
                  <a:ext cx="0" cy="453588"/>
                </a:xfrm>
                <a:prstGeom prst="line">
                  <a:avLst/>
                </a:prstGeom>
                <a:ln w="38100" cap="rnd">
                  <a:solidFill>
                    <a:schemeClr val="tx1"/>
                  </a:solidFill>
                  <a:miter lim="800000"/>
                </a:ln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4F36F32D-7602-BD50-3A3A-D0FCB658C7AC}"/>
                    </a:ext>
                  </a:extLst>
                </p:cNvPr>
                <p:cNvSpPr/>
                <p:nvPr/>
              </p:nvSpPr>
              <p:spPr>
                <a:xfrm>
                  <a:off x="6187006" y="2960243"/>
                  <a:ext cx="277354" cy="277354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3BC050DA-A9B9-885E-FEDE-238F69749D7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96000" y="3098920"/>
                  <a:ext cx="459367" cy="0"/>
                </a:xfrm>
                <a:prstGeom prst="line">
                  <a:avLst/>
                </a:prstGeom>
                <a:ln w="38100" cap="rnd">
                  <a:solidFill>
                    <a:schemeClr val="tx1"/>
                  </a:solidFill>
                  <a:miter lim="800000"/>
                </a:ln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A0489359-D075-C34A-8BB2-F312D878682D}"/>
                  </a:ext>
                </a:extLst>
              </p:cNvPr>
              <p:cNvGrpSpPr/>
              <p:nvPr/>
            </p:nvGrpSpPr>
            <p:grpSpPr>
              <a:xfrm>
                <a:off x="6529285" y="3320158"/>
                <a:ext cx="459367" cy="453588"/>
                <a:chOff x="6096000" y="2872126"/>
                <a:chExt cx="459367" cy="453588"/>
              </a:xfrm>
            </p:grpSpPr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5311BE67-6805-6220-9BA5-9751F901DEC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25683" y="2872126"/>
                  <a:ext cx="0" cy="453588"/>
                </a:xfrm>
                <a:prstGeom prst="line">
                  <a:avLst/>
                </a:prstGeom>
                <a:ln w="12700" cap="rnd">
                  <a:solidFill>
                    <a:srgbClr val="FFFF00"/>
                  </a:solidFill>
                  <a:miter lim="800000"/>
                </a:ln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2A4FAE15-345A-6BCF-1E26-E25B0F2D427D}"/>
                    </a:ext>
                  </a:extLst>
                </p:cNvPr>
                <p:cNvSpPr/>
                <p:nvPr/>
              </p:nvSpPr>
              <p:spPr>
                <a:xfrm>
                  <a:off x="6187006" y="2960243"/>
                  <a:ext cx="277354" cy="277354"/>
                </a:xfrm>
                <a:prstGeom prst="ellipse">
                  <a:avLst/>
                </a:prstGeom>
                <a:noFill/>
                <a:ln w="12700">
                  <a:solidFill>
                    <a:srgbClr val="FFFF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D1A58BA3-13DB-203E-C9D0-C7FF66D3AB8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96000" y="3098920"/>
                  <a:ext cx="459367" cy="0"/>
                </a:xfrm>
                <a:prstGeom prst="line">
                  <a:avLst/>
                </a:prstGeom>
                <a:ln w="12700" cap="rnd">
                  <a:solidFill>
                    <a:srgbClr val="FFFF00"/>
                  </a:solidFill>
                  <a:miter lim="800000"/>
                </a:ln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B6F58BB-A09A-1B67-E49F-13AE181374DD}"/>
                </a:ext>
              </a:extLst>
            </p:cNvPr>
            <p:cNvCxnSpPr>
              <a:cxnSpLocks/>
            </p:cNvCxnSpPr>
            <p:nvPr/>
          </p:nvCxnSpPr>
          <p:spPr>
            <a:xfrm>
              <a:off x="1625600" y="2901950"/>
              <a:ext cx="43353" cy="350869"/>
            </a:xfrm>
            <a:prstGeom prst="line">
              <a:avLst/>
            </a:prstGeom>
            <a:ln w="73025" cap="rnd"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6DC8334-82A8-E005-C98B-1BFD9FD35F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6350" y="3260936"/>
              <a:ext cx="391149" cy="22014"/>
            </a:xfrm>
            <a:prstGeom prst="line">
              <a:avLst/>
            </a:prstGeom>
            <a:ln w="73025" cap="rnd">
              <a:solidFill>
                <a:srgbClr val="FF0000"/>
              </a:solidFill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6488FDA-66F9-B7E9-5CEA-A205835A19C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19200" y="2917825"/>
              <a:ext cx="58834" cy="365125"/>
            </a:xfrm>
            <a:prstGeom prst="line">
              <a:avLst/>
            </a:prstGeom>
            <a:ln w="73025" cap="rnd">
              <a:solidFill>
                <a:schemeClr val="tx2">
                  <a:lumMod val="50000"/>
                  <a:lumOff val="50000"/>
                </a:schemeClr>
              </a:solidFill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3E75A2D-1C88-B1C8-BC2B-6754F1FC7B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19087" y="2901950"/>
              <a:ext cx="406513" cy="15529"/>
            </a:xfrm>
            <a:prstGeom prst="line">
              <a:avLst/>
            </a:prstGeom>
            <a:ln w="73025" cap="rnd">
              <a:solidFill>
                <a:schemeClr val="tx2">
                  <a:lumMod val="50000"/>
                  <a:lumOff val="50000"/>
                </a:schemeClr>
              </a:solidFill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DF021BD-D834-E1CA-11EC-2CB19C6439C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22375" y="2924175"/>
              <a:ext cx="447675" cy="336550"/>
            </a:xfrm>
            <a:prstGeom prst="line">
              <a:avLst/>
            </a:prstGeom>
            <a:ln w="28575" cap="rnd">
              <a:solidFill>
                <a:schemeClr val="tx1"/>
              </a:solidFill>
              <a:prstDash val="sysDash"/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462DEA6-93E1-D694-9B3A-B304373830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0000" y="2895600"/>
              <a:ext cx="358775" cy="393700"/>
            </a:xfrm>
            <a:prstGeom prst="line">
              <a:avLst/>
            </a:prstGeom>
            <a:ln w="28575" cap="rnd">
              <a:solidFill>
                <a:schemeClr val="tx1"/>
              </a:solidFill>
              <a:prstDash val="sysDash"/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DAAEC85F-7E19-8A13-B420-949268809E06}"/>
                </a:ext>
              </a:extLst>
            </p:cNvPr>
            <p:cNvGrpSpPr/>
            <p:nvPr/>
          </p:nvGrpSpPr>
          <p:grpSpPr>
            <a:xfrm>
              <a:off x="1212704" y="2867243"/>
              <a:ext cx="459367" cy="453588"/>
              <a:chOff x="6529285" y="3320158"/>
              <a:chExt cx="459367" cy="453588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8B458555-4DD6-3548-9DE2-C3DE124B67CD}"/>
                  </a:ext>
                </a:extLst>
              </p:cNvPr>
              <p:cNvGrpSpPr/>
              <p:nvPr/>
            </p:nvGrpSpPr>
            <p:grpSpPr>
              <a:xfrm>
                <a:off x="6529285" y="3320158"/>
                <a:ext cx="459367" cy="453588"/>
                <a:chOff x="6096000" y="2872126"/>
                <a:chExt cx="459367" cy="453588"/>
              </a:xfrm>
            </p:grpSpPr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D55910BE-F79C-1D4C-2CA8-84AB369FDD7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25683" y="2872126"/>
                  <a:ext cx="0" cy="453588"/>
                </a:xfrm>
                <a:prstGeom prst="line">
                  <a:avLst/>
                </a:prstGeom>
                <a:ln w="38100" cap="rnd">
                  <a:solidFill>
                    <a:schemeClr val="tx1"/>
                  </a:solidFill>
                  <a:miter lim="800000"/>
                </a:ln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9D70ADCF-4FD4-B2B3-F0BE-BBEC3602086D}"/>
                    </a:ext>
                  </a:extLst>
                </p:cNvPr>
                <p:cNvSpPr/>
                <p:nvPr/>
              </p:nvSpPr>
              <p:spPr>
                <a:xfrm>
                  <a:off x="6187006" y="2960243"/>
                  <a:ext cx="277354" cy="277354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4D5CB7DA-A063-58FC-8512-C2252F2CE11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96000" y="3098920"/>
                  <a:ext cx="459367" cy="0"/>
                </a:xfrm>
                <a:prstGeom prst="line">
                  <a:avLst/>
                </a:prstGeom>
                <a:ln w="38100" cap="rnd">
                  <a:solidFill>
                    <a:schemeClr val="tx1"/>
                  </a:solidFill>
                  <a:miter lim="800000"/>
                </a:ln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0C8640AB-F4CA-ACBC-34DD-2497AE38C458}"/>
                  </a:ext>
                </a:extLst>
              </p:cNvPr>
              <p:cNvGrpSpPr/>
              <p:nvPr/>
            </p:nvGrpSpPr>
            <p:grpSpPr>
              <a:xfrm>
                <a:off x="6529285" y="3320158"/>
                <a:ext cx="459367" cy="453588"/>
                <a:chOff x="6096000" y="2872126"/>
                <a:chExt cx="459367" cy="453588"/>
              </a:xfrm>
            </p:grpSpPr>
            <p:cxnSp>
              <p:nvCxnSpPr>
                <p:cNvPr id="29" name="Straight Connector 28">
                  <a:extLst>
                    <a:ext uri="{FF2B5EF4-FFF2-40B4-BE49-F238E27FC236}">
                      <a16:creationId xmlns:a16="http://schemas.microsoft.com/office/drawing/2014/main" id="{7DBA234F-243F-D241-9BA4-9A48B4A2636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25683" y="2872126"/>
                  <a:ext cx="0" cy="453588"/>
                </a:xfrm>
                <a:prstGeom prst="line">
                  <a:avLst/>
                </a:prstGeom>
                <a:ln w="12700" cap="rnd">
                  <a:solidFill>
                    <a:srgbClr val="FFFF00"/>
                  </a:solidFill>
                  <a:miter lim="800000"/>
                </a:ln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F9D70333-9942-F2FA-EB43-411C72F7744B}"/>
                    </a:ext>
                  </a:extLst>
                </p:cNvPr>
                <p:cNvSpPr/>
                <p:nvPr/>
              </p:nvSpPr>
              <p:spPr>
                <a:xfrm>
                  <a:off x="6187006" y="2960243"/>
                  <a:ext cx="277354" cy="277354"/>
                </a:xfrm>
                <a:prstGeom prst="ellipse">
                  <a:avLst/>
                </a:prstGeom>
                <a:noFill/>
                <a:ln w="12700">
                  <a:solidFill>
                    <a:srgbClr val="FFFF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C25B1B41-6C3E-1361-4129-B08EF312310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96000" y="3098920"/>
                  <a:ext cx="459367" cy="0"/>
                </a:xfrm>
                <a:prstGeom prst="line">
                  <a:avLst/>
                </a:prstGeom>
                <a:ln w="12700" cap="rnd">
                  <a:solidFill>
                    <a:srgbClr val="FFFF00"/>
                  </a:solidFill>
                  <a:miter lim="800000"/>
                </a:ln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55EF8C5-418E-3240-30E9-77AD60BD68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68825" y="3076575"/>
              <a:ext cx="69850" cy="450850"/>
            </a:xfrm>
            <a:prstGeom prst="line">
              <a:avLst/>
            </a:prstGeom>
            <a:ln w="73025" cap="rnd"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D111853-CB39-FAB3-91BE-C3337D537923}"/>
                </a:ext>
              </a:extLst>
            </p:cNvPr>
            <p:cNvCxnSpPr>
              <a:cxnSpLocks/>
            </p:cNvCxnSpPr>
            <p:nvPr/>
          </p:nvCxnSpPr>
          <p:spPr>
            <a:xfrm>
              <a:off x="4092575" y="3480768"/>
              <a:ext cx="473075" cy="49832"/>
            </a:xfrm>
            <a:prstGeom prst="line">
              <a:avLst/>
            </a:prstGeom>
            <a:ln w="73025" cap="rnd">
              <a:solidFill>
                <a:srgbClr val="FF0000"/>
              </a:solidFill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D0A996B-4843-C28E-CDC9-B9AF79AAD7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94325" y="2062111"/>
              <a:ext cx="86238" cy="420739"/>
            </a:xfrm>
            <a:prstGeom prst="line">
              <a:avLst/>
            </a:prstGeom>
            <a:ln w="73025" cap="rnd"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A0004F37-E2B7-484F-F088-4FCB24447296}"/>
                </a:ext>
              </a:extLst>
            </p:cNvPr>
            <p:cNvCxnSpPr>
              <a:cxnSpLocks/>
            </p:cNvCxnSpPr>
            <p:nvPr/>
          </p:nvCxnSpPr>
          <p:spPr>
            <a:xfrm>
              <a:off x="4965700" y="2435225"/>
              <a:ext cx="428688" cy="47162"/>
            </a:xfrm>
            <a:prstGeom prst="line">
              <a:avLst/>
            </a:prstGeom>
            <a:ln w="73025" cap="rnd">
              <a:solidFill>
                <a:srgbClr val="FF0000"/>
              </a:solidFill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DE79FBA9-BDD9-C14F-DCE1-3D0E3333A2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65700" y="2028825"/>
              <a:ext cx="73025" cy="406400"/>
            </a:xfrm>
            <a:prstGeom prst="line">
              <a:avLst/>
            </a:prstGeom>
            <a:ln w="73025" cap="rnd">
              <a:solidFill>
                <a:schemeClr val="tx2">
                  <a:lumMod val="50000"/>
                  <a:lumOff val="50000"/>
                </a:schemeClr>
              </a:solidFill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CCB2827B-956D-88BB-8C7E-72DE8C2B899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038725" y="2028815"/>
              <a:ext cx="434975" cy="28585"/>
            </a:xfrm>
            <a:prstGeom prst="line">
              <a:avLst/>
            </a:prstGeom>
            <a:ln w="73025" cap="rnd">
              <a:solidFill>
                <a:schemeClr val="tx2">
                  <a:lumMod val="50000"/>
                  <a:lumOff val="50000"/>
                </a:schemeClr>
              </a:solidFill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DB15741-150A-FCEA-9FB3-766B9A4ABAB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035550" y="2025650"/>
              <a:ext cx="361950" cy="457200"/>
            </a:xfrm>
            <a:prstGeom prst="line">
              <a:avLst/>
            </a:prstGeom>
            <a:ln w="28575" cap="rnd">
              <a:solidFill>
                <a:schemeClr val="tx1"/>
              </a:solidFill>
              <a:prstDash val="sysDash"/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0A675947-9E21-6D98-50D8-BFE21140EC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65700" y="2054225"/>
              <a:ext cx="511175" cy="381000"/>
            </a:xfrm>
            <a:prstGeom prst="line">
              <a:avLst/>
            </a:prstGeom>
            <a:ln w="28575" cap="rnd">
              <a:solidFill>
                <a:schemeClr val="tx1"/>
              </a:solidFill>
              <a:prstDash val="sysDash"/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D13152C6-7C5A-4BB8-832D-EF388C8BB3AA}"/>
                </a:ext>
              </a:extLst>
            </p:cNvPr>
            <p:cNvGrpSpPr/>
            <p:nvPr/>
          </p:nvGrpSpPr>
          <p:grpSpPr>
            <a:xfrm>
              <a:off x="4989248" y="2025670"/>
              <a:ext cx="459367" cy="453588"/>
              <a:chOff x="6529285" y="3320158"/>
              <a:chExt cx="459367" cy="45358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4FE728FB-F555-047C-E58F-46ACEAD09DF8}"/>
                  </a:ext>
                </a:extLst>
              </p:cNvPr>
              <p:cNvGrpSpPr/>
              <p:nvPr/>
            </p:nvGrpSpPr>
            <p:grpSpPr>
              <a:xfrm>
                <a:off x="6529285" y="3320158"/>
                <a:ext cx="459367" cy="453588"/>
                <a:chOff x="6096000" y="2872126"/>
                <a:chExt cx="459367" cy="453588"/>
              </a:xfrm>
            </p:grpSpPr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24DC1C91-D40D-9305-8FAC-AEFADC5F848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25683" y="2872126"/>
                  <a:ext cx="0" cy="453588"/>
                </a:xfrm>
                <a:prstGeom prst="line">
                  <a:avLst/>
                </a:prstGeom>
                <a:ln w="38100" cap="rnd">
                  <a:solidFill>
                    <a:schemeClr val="tx1"/>
                  </a:solidFill>
                  <a:miter lim="800000"/>
                </a:ln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EC06B88F-2687-D33F-DB95-841A8ABEE871}"/>
                    </a:ext>
                  </a:extLst>
                </p:cNvPr>
                <p:cNvSpPr/>
                <p:nvPr/>
              </p:nvSpPr>
              <p:spPr>
                <a:xfrm>
                  <a:off x="6187006" y="2960243"/>
                  <a:ext cx="277354" cy="277354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C7532FA7-F62C-5388-E586-859D7BA86D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96000" y="3098920"/>
                  <a:ext cx="459367" cy="0"/>
                </a:xfrm>
                <a:prstGeom prst="line">
                  <a:avLst/>
                </a:prstGeom>
                <a:ln w="38100" cap="rnd">
                  <a:solidFill>
                    <a:schemeClr val="tx1"/>
                  </a:solidFill>
                  <a:miter lim="800000"/>
                </a:ln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F47DCB6F-2D32-9801-D310-8B9A737C20A3}"/>
                  </a:ext>
                </a:extLst>
              </p:cNvPr>
              <p:cNvGrpSpPr/>
              <p:nvPr/>
            </p:nvGrpSpPr>
            <p:grpSpPr>
              <a:xfrm>
                <a:off x="6529285" y="3320158"/>
                <a:ext cx="459367" cy="453588"/>
                <a:chOff x="6096000" y="2872126"/>
                <a:chExt cx="459367" cy="453588"/>
              </a:xfrm>
            </p:grpSpPr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D7A68A1A-115A-5221-1883-69D1E81FF7C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25683" y="2872126"/>
                  <a:ext cx="0" cy="453588"/>
                </a:xfrm>
                <a:prstGeom prst="line">
                  <a:avLst/>
                </a:prstGeom>
                <a:ln w="12700" cap="rnd">
                  <a:solidFill>
                    <a:srgbClr val="FFFF00"/>
                  </a:solidFill>
                  <a:miter lim="800000"/>
                </a:ln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  <p:sp>
              <p:nvSpPr>
                <p:cNvPr id="61" name="Oval 60">
                  <a:extLst>
                    <a:ext uri="{FF2B5EF4-FFF2-40B4-BE49-F238E27FC236}">
                      <a16:creationId xmlns:a16="http://schemas.microsoft.com/office/drawing/2014/main" id="{EC1AAF58-946D-A6A8-F1D4-C4FD8EFAD955}"/>
                    </a:ext>
                  </a:extLst>
                </p:cNvPr>
                <p:cNvSpPr/>
                <p:nvPr/>
              </p:nvSpPr>
              <p:spPr>
                <a:xfrm>
                  <a:off x="6187006" y="2960243"/>
                  <a:ext cx="277354" cy="277354"/>
                </a:xfrm>
                <a:prstGeom prst="ellipse">
                  <a:avLst/>
                </a:prstGeom>
                <a:noFill/>
                <a:ln w="12700">
                  <a:solidFill>
                    <a:srgbClr val="FFFF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3EF0C0B3-6F7C-1D9F-845B-37941C4DFA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96000" y="3098920"/>
                  <a:ext cx="459367" cy="0"/>
                </a:xfrm>
                <a:prstGeom prst="line">
                  <a:avLst/>
                </a:prstGeom>
                <a:ln w="12700" cap="rnd">
                  <a:solidFill>
                    <a:srgbClr val="FFFF00"/>
                  </a:solidFill>
                  <a:miter lim="800000"/>
                </a:ln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E4928DEB-681F-E7C1-4141-DA0D39A4BB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92575" y="3038475"/>
              <a:ext cx="53975" cy="447675"/>
            </a:xfrm>
            <a:prstGeom prst="line">
              <a:avLst/>
            </a:prstGeom>
            <a:ln w="73025" cap="rnd">
              <a:solidFill>
                <a:schemeClr val="tx2">
                  <a:lumMod val="50000"/>
                  <a:lumOff val="50000"/>
                </a:schemeClr>
              </a:solidFill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A32D52A0-3F00-BB19-CDA9-5AF23CBC0AA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46550" y="3035300"/>
              <a:ext cx="492125" cy="41275"/>
            </a:xfrm>
            <a:prstGeom prst="line">
              <a:avLst/>
            </a:prstGeom>
            <a:ln w="73025" cap="rnd">
              <a:solidFill>
                <a:schemeClr val="tx2">
                  <a:lumMod val="50000"/>
                  <a:lumOff val="50000"/>
                </a:schemeClr>
              </a:solidFill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B8EAFBA-B271-50D0-E5C3-7D2C61EC5FF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43375" y="3032125"/>
              <a:ext cx="422275" cy="495300"/>
            </a:xfrm>
            <a:prstGeom prst="line">
              <a:avLst/>
            </a:prstGeom>
            <a:ln w="28575" cap="rnd">
              <a:solidFill>
                <a:schemeClr val="tx1"/>
              </a:solidFill>
              <a:prstDash val="sysDash"/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6986640-7150-4A69-33F7-3D697B97C4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79875" y="3070225"/>
              <a:ext cx="561975" cy="406400"/>
            </a:xfrm>
            <a:prstGeom prst="line">
              <a:avLst/>
            </a:prstGeom>
            <a:ln w="28575" cap="rnd">
              <a:solidFill>
                <a:schemeClr val="tx1"/>
              </a:solidFill>
              <a:prstDash val="sysDash"/>
              <a:miter lim="800000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EF04ADA7-D7A0-920A-4DFF-92A3C9AC8614}"/>
                </a:ext>
              </a:extLst>
            </p:cNvPr>
            <p:cNvGrpSpPr/>
            <p:nvPr/>
          </p:nvGrpSpPr>
          <p:grpSpPr>
            <a:xfrm>
              <a:off x="4133682" y="3052981"/>
              <a:ext cx="459367" cy="453588"/>
              <a:chOff x="6529285" y="3320158"/>
              <a:chExt cx="459367" cy="453588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F116901D-058F-BC4F-6105-DB6E5309AB8C}"/>
                  </a:ext>
                </a:extLst>
              </p:cNvPr>
              <p:cNvGrpSpPr/>
              <p:nvPr/>
            </p:nvGrpSpPr>
            <p:grpSpPr>
              <a:xfrm>
                <a:off x="6529285" y="3320158"/>
                <a:ext cx="459367" cy="453588"/>
                <a:chOff x="6096000" y="2872126"/>
                <a:chExt cx="459367" cy="453588"/>
              </a:xfrm>
            </p:grpSpPr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BC18B02C-2F07-412A-F61F-2919A45063B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25683" y="2872126"/>
                  <a:ext cx="0" cy="453588"/>
                </a:xfrm>
                <a:prstGeom prst="line">
                  <a:avLst/>
                </a:prstGeom>
                <a:ln w="38100" cap="rnd">
                  <a:solidFill>
                    <a:schemeClr val="tx1"/>
                  </a:solidFill>
                  <a:miter lim="800000"/>
                </a:ln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E6B9EA63-12D5-FCE2-3392-D5E51B9301CD}"/>
                    </a:ext>
                  </a:extLst>
                </p:cNvPr>
                <p:cNvSpPr/>
                <p:nvPr/>
              </p:nvSpPr>
              <p:spPr>
                <a:xfrm>
                  <a:off x="6187006" y="2960243"/>
                  <a:ext cx="277354" cy="277354"/>
                </a:xfrm>
                <a:prstGeom prst="ellipse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C2BCC24C-5BF6-F798-9F3D-E40EAD5833E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96000" y="3098920"/>
                  <a:ext cx="459367" cy="0"/>
                </a:xfrm>
                <a:prstGeom prst="line">
                  <a:avLst/>
                </a:prstGeom>
                <a:ln w="38100" cap="rnd">
                  <a:solidFill>
                    <a:schemeClr val="tx1"/>
                  </a:solidFill>
                  <a:miter lim="800000"/>
                </a:ln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6AE7B1EA-8C21-E37A-C2F4-07E9AA36328B}"/>
                  </a:ext>
                </a:extLst>
              </p:cNvPr>
              <p:cNvGrpSpPr/>
              <p:nvPr/>
            </p:nvGrpSpPr>
            <p:grpSpPr>
              <a:xfrm>
                <a:off x="6529285" y="3320158"/>
                <a:ext cx="459367" cy="453588"/>
                <a:chOff x="6096000" y="2872126"/>
                <a:chExt cx="459367" cy="453588"/>
              </a:xfrm>
            </p:grpSpPr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11D98837-BB61-F578-30D2-50826DDB657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25683" y="2872126"/>
                  <a:ext cx="0" cy="453588"/>
                </a:xfrm>
                <a:prstGeom prst="line">
                  <a:avLst/>
                </a:prstGeom>
                <a:ln w="12700" cap="rnd">
                  <a:solidFill>
                    <a:srgbClr val="FFFF00"/>
                  </a:solidFill>
                  <a:miter lim="800000"/>
                </a:ln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CCD4CC1D-304E-7B37-FDF0-B5554C76A2D7}"/>
                    </a:ext>
                  </a:extLst>
                </p:cNvPr>
                <p:cNvSpPr/>
                <p:nvPr/>
              </p:nvSpPr>
              <p:spPr>
                <a:xfrm>
                  <a:off x="6187006" y="2960243"/>
                  <a:ext cx="277354" cy="277354"/>
                </a:xfrm>
                <a:prstGeom prst="ellipse">
                  <a:avLst/>
                </a:prstGeom>
                <a:noFill/>
                <a:ln w="12700">
                  <a:solidFill>
                    <a:srgbClr val="FFFF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4D2EBCD8-326E-AF18-FC97-3F732DC9321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096000" y="3098920"/>
                  <a:ext cx="459367" cy="0"/>
                </a:xfrm>
                <a:prstGeom prst="line">
                  <a:avLst/>
                </a:prstGeom>
                <a:ln w="12700" cap="rnd">
                  <a:solidFill>
                    <a:srgbClr val="FFFF00"/>
                  </a:solidFill>
                  <a:miter lim="800000"/>
                </a:ln>
              </p:spPr>
              <p:style>
                <a:lnRef idx="1">
                  <a:schemeClr val="accent6"/>
                </a:lnRef>
                <a:fillRef idx="0">
                  <a:schemeClr val="accent6"/>
                </a:fillRef>
                <a:effectRef idx="0">
                  <a:schemeClr val="accent6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19806261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WORTH, DEREK B MAJ USAF AETC AFIT/ENG</dc:creator>
  <cp:lastModifiedBy>WORTH, DEREK B MAJ USAF AETC AFIT/ENG</cp:lastModifiedBy>
  <cp:revision>3</cp:revision>
  <dcterms:created xsi:type="dcterms:W3CDTF">2024-03-27T18:04:22Z</dcterms:created>
  <dcterms:modified xsi:type="dcterms:W3CDTF">2024-03-27T19:15:07Z</dcterms:modified>
</cp:coreProperties>
</file>

<file path=docProps/thumbnail.jpeg>
</file>